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-142602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STUDENT MARKS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UNDER THE GUIDANCE OF FIGLU MOHANTY MAM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D03F-5B55-AD82-B3EF-148DA46A0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36228"/>
            <a:ext cx="9601200" cy="939566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TEAM MEMBERS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0E4E8A-90F1-F91A-01FA-E484B703F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6798084"/>
              </p:ext>
            </p:extLst>
          </p:nvPr>
        </p:nvGraphicFramePr>
        <p:xfrm>
          <a:off x="1371600" y="2285999"/>
          <a:ext cx="9601200" cy="2940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1979541238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803244910"/>
                    </a:ext>
                  </a:extLst>
                </a:gridCol>
              </a:tblGrid>
              <a:tr h="49005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ROLL NUMBER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31515"/>
                  </a:ext>
                </a:extLst>
              </a:tr>
              <a:tr h="49005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2110030088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THALLAPALLI NIHARIKA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834126"/>
                  </a:ext>
                </a:extLst>
              </a:tr>
              <a:tr h="49005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2110030165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BETHAVOLU LAHARI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745217"/>
                  </a:ext>
                </a:extLst>
              </a:tr>
              <a:tr h="49005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2110030259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RAKESH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6065"/>
                  </a:ext>
                </a:extLst>
              </a:tr>
              <a:tr h="49005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2110030344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REDDAMALLA MANSIH REDDY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803896"/>
                  </a:ext>
                </a:extLst>
              </a:tr>
              <a:tr h="49005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2110030350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ALUGALA VINAY KUMAR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387772"/>
                  </a:ext>
                </a:extLst>
              </a:tr>
            </a:tbl>
          </a:graphicData>
        </a:graphic>
      </p:graphicFrame>
      <p:pic>
        <p:nvPicPr>
          <p:cNvPr id="7" name="Graphic 6" descr="Cheers">
            <a:extLst>
              <a:ext uri="{FF2B5EF4-FFF2-40B4-BE49-F238E27FC236}">
                <a16:creationId xmlns:a16="http://schemas.microsoft.com/office/drawing/2014/main" id="{69561260-7675-2A84-241C-8AA12B203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0" y="4362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01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D03F-5B55-AD82-B3EF-148DA46A0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36228"/>
            <a:ext cx="9601200" cy="914400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F40AC-76D0-14B1-A66F-59F31B660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data consists of marks of students including their study time and the number of courses. The dataset is downloaded from Kaggle.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dataset and cleanup.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regression models to predict the student’s marks w.r.t multiple features.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the models and comparing their respective scores.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 descr="Target Audience">
            <a:extLst>
              <a:ext uri="{FF2B5EF4-FFF2-40B4-BE49-F238E27FC236}">
                <a16:creationId xmlns:a16="http://schemas.microsoft.com/office/drawing/2014/main" id="{243B0EEA-9D90-CD93-E4F0-09B254646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5332" y="4362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36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D03F-5B55-AD82-B3EF-148DA46A0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36227"/>
            <a:ext cx="9601200" cy="1182847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STUDENT MARKS PREDICTOR?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F40AC-76D0-14B1-A66F-59F31B660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marks prediction is a popular case study based on the problem of regression.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basically predicts the marks of the student based on the dataset for better analysis.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student’s Marks Predictor a student can analyze the score and score better for the next exam.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 descr="Questions">
            <a:extLst>
              <a:ext uri="{FF2B5EF4-FFF2-40B4-BE49-F238E27FC236}">
                <a16:creationId xmlns:a16="http://schemas.microsoft.com/office/drawing/2014/main" id="{327F0A52-5F68-FAE1-EB19-A5D56615A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4239" y="5809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13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D03F-5B55-AD82-B3EF-148DA46A0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36228"/>
            <a:ext cx="9601200" cy="1082180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COLLECTION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F40AC-76D0-14B1-A66F-59F31B660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chosen a dataset from Kaggle for our Project.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dataset we have the number of courses, time spent on each course, and student marks.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predicated marks will be calculated as per the dataset.</a:t>
            </a:r>
          </a:p>
        </p:txBody>
      </p:sp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89F314E7-A9EE-BD7D-59A2-F6EA9886C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4907" y="4362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85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D03F-5B55-AD82-B3EF-148DA46A0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99176"/>
            <a:ext cx="9601200" cy="1182847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SETUP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Gears">
            <a:extLst>
              <a:ext uri="{FF2B5EF4-FFF2-40B4-BE49-F238E27FC236}">
                <a16:creationId xmlns:a16="http://schemas.microsoft.com/office/drawing/2014/main" id="{92F63B74-9659-C80C-EBE7-C4A5D28B8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1657" y="533399"/>
            <a:ext cx="914400" cy="9144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18230A-DB83-F601-A51C-B3D328DA5CB0}"/>
              </a:ext>
            </a:extLst>
          </p:cNvPr>
          <p:cNvSpPr txBox="1"/>
          <p:nvPr/>
        </p:nvSpPr>
        <p:spPr>
          <a:xfrm>
            <a:off x="1375795" y="1652632"/>
            <a:ext cx="9446004" cy="503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requires PyCharm Project for Flask Model and jupyter notebook.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the required installations for our project: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seaborn==0.9.0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matplotlib==3.0.2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==1.19.5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pandas==0.23.4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gunicorn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==20.0.4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==2.4.1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==2.4.3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920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D03F-5B55-AD82-B3EF-148DA46A0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99176"/>
            <a:ext cx="9601200" cy="1182847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COMMITS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F40AC-76D0-14B1-A66F-59F31B660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7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EF19-5E41-5B30-1B36-CE1CD06E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1301360"/>
            <a:ext cx="10157441" cy="3933370"/>
          </a:xfrm>
        </p:spPr>
        <p:txBody>
          <a:bodyPr/>
          <a:lstStyle/>
          <a:p>
            <a:r>
              <a:rPr lang="en-US" dirty="0"/>
              <a:t>THANK YOU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758132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171</TotalTime>
  <Words>236</Words>
  <Application>Microsoft Office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Franklin Gothic Book</vt:lpstr>
      <vt:lpstr>Times New Roman</vt:lpstr>
      <vt:lpstr>Wingdings</vt:lpstr>
      <vt:lpstr>Crop</vt:lpstr>
      <vt:lpstr>STUDENT MARKS PREDICTION</vt:lpstr>
      <vt:lpstr>TEAM MEMBERS</vt:lpstr>
      <vt:lpstr>OBJECTIVE</vt:lpstr>
      <vt:lpstr>WHAT IS STUDENT MARKS PREDICTOR?</vt:lpstr>
      <vt:lpstr>DATASET COLLECTION</vt:lpstr>
      <vt:lpstr>TOOLS SETUP</vt:lpstr>
      <vt:lpstr>GITHUB COMMITS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MARKS PREDICTION</dc:title>
  <dc:creator>NIHARIKA THALLAPALLI</dc:creator>
  <cp:lastModifiedBy>NIHARIKA THALLAPALLI</cp:lastModifiedBy>
  <cp:revision>3</cp:revision>
  <dcterms:created xsi:type="dcterms:W3CDTF">2023-02-23T03:35:56Z</dcterms:created>
  <dcterms:modified xsi:type="dcterms:W3CDTF">2023-02-25T08:00:06Z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